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  <p:sldId id="257" r:id="rId4"/>
    <p:sldId id="258" r:id="rId5"/>
  </p:sldIdLst>
  <p:sldSz cx="3600450" cy="5329238"/>
  <p:notesSz cx="2776538" cy="4519613"/>
  <p:defaultTextStyle>
    <a:defPPr>
      <a:defRPr lang="ja-JP"/>
    </a:defPPr>
    <a:lvl1pPr marL="0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255116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510232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765347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020463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275579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1530695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1785811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040927" algn="l" defTabSz="510232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E0B"/>
    <a:srgbClr val="AC7936"/>
    <a:srgbClr val="8E6A36"/>
    <a:srgbClr val="613F19"/>
    <a:srgbClr val="CF9445"/>
    <a:srgbClr val="C87550"/>
    <a:srgbClr val="CB624D"/>
    <a:srgbClr val="D47D6C"/>
    <a:srgbClr val="61281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2268" y="-456"/>
      </p:cViewPr>
      <p:guideLst>
        <p:guide orient="horz" pos="1679"/>
        <p:guide pos="11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0034" y="1655519"/>
            <a:ext cx="3060383" cy="114233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68" y="3019902"/>
            <a:ext cx="2520315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5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0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5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0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7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0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85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2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8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327" y="213417"/>
            <a:ext cx="810101" cy="45471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23" y="213417"/>
            <a:ext cx="2370296" cy="45471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52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3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411" y="3424530"/>
            <a:ext cx="3060383" cy="1058446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4411" y="2258759"/>
            <a:ext cx="3060383" cy="1165771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511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5102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6534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04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7557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3069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8581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409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7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23" y="1243490"/>
            <a:ext cx="1590199" cy="3517051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0229" y="1243490"/>
            <a:ext cx="1590199" cy="3517051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45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3" y="1192911"/>
            <a:ext cx="1590824" cy="49714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116" indent="0">
              <a:buNone/>
              <a:defRPr sz="1100" b="1"/>
            </a:lvl2pPr>
            <a:lvl3pPr marL="510232" indent="0">
              <a:buNone/>
              <a:defRPr sz="900" b="1"/>
            </a:lvl3pPr>
            <a:lvl4pPr marL="765347" indent="0">
              <a:buNone/>
              <a:defRPr sz="900" b="1"/>
            </a:lvl4pPr>
            <a:lvl5pPr marL="1020463" indent="0">
              <a:buNone/>
              <a:defRPr sz="900" b="1"/>
            </a:lvl5pPr>
            <a:lvl6pPr marL="1275579" indent="0">
              <a:buNone/>
              <a:defRPr sz="900" b="1"/>
            </a:lvl6pPr>
            <a:lvl7pPr marL="1530695" indent="0">
              <a:buNone/>
              <a:defRPr sz="900" b="1"/>
            </a:lvl7pPr>
            <a:lvl8pPr marL="1785811" indent="0">
              <a:buNone/>
              <a:defRPr sz="900" b="1"/>
            </a:lvl8pPr>
            <a:lvl9pPr marL="2040927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0023" y="1690060"/>
            <a:ext cx="1590824" cy="307048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8979" y="1192911"/>
            <a:ext cx="1591449" cy="497148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5116" indent="0">
              <a:buNone/>
              <a:defRPr sz="1100" b="1"/>
            </a:lvl2pPr>
            <a:lvl3pPr marL="510232" indent="0">
              <a:buNone/>
              <a:defRPr sz="900" b="1"/>
            </a:lvl3pPr>
            <a:lvl4pPr marL="765347" indent="0">
              <a:buNone/>
              <a:defRPr sz="900" b="1"/>
            </a:lvl4pPr>
            <a:lvl5pPr marL="1020463" indent="0">
              <a:buNone/>
              <a:defRPr sz="900" b="1"/>
            </a:lvl5pPr>
            <a:lvl6pPr marL="1275579" indent="0">
              <a:buNone/>
              <a:defRPr sz="900" b="1"/>
            </a:lvl6pPr>
            <a:lvl7pPr marL="1530695" indent="0">
              <a:buNone/>
              <a:defRPr sz="900" b="1"/>
            </a:lvl7pPr>
            <a:lvl8pPr marL="1785811" indent="0">
              <a:buNone/>
              <a:defRPr sz="900" b="1"/>
            </a:lvl8pPr>
            <a:lvl9pPr marL="2040927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8979" y="1690060"/>
            <a:ext cx="1591449" cy="307048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2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67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2" y="212182"/>
            <a:ext cx="1184524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7676" y="212184"/>
            <a:ext cx="2012752" cy="454835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0022" y="1115194"/>
            <a:ext cx="1184524" cy="3645347"/>
          </a:xfrm>
        </p:spPr>
        <p:txBody>
          <a:bodyPr/>
          <a:lstStyle>
            <a:lvl1pPr marL="0" indent="0">
              <a:buNone/>
              <a:defRPr sz="800"/>
            </a:lvl1pPr>
            <a:lvl2pPr marL="255116" indent="0">
              <a:buNone/>
              <a:defRPr sz="700"/>
            </a:lvl2pPr>
            <a:lvl3pPr marL="510232" indent="0">
              <a:buNone/>
              <a:defRPr sz="600"/>
            </a:lvl3pPr>
            <a:lvl4pPr marL="765347" indent="0">
              <a:buNone/>
              <a:defRPr sz="500"/>
            </a:lvl4pPr>
            <a:lvl5pPr marL="1020463" indent="0">
              <a:buNone/>
              <a:defRPr sz="500"/>
            </a:lvl5pPr>
            <a:lvl6pPr marL="1275579" indent="0">
              <a:buNone/>
              <a:defRPr sz="500"/>
            </a:lvl6pPr>
            <a:lvl7pPr marL="1530695" indent="0">
              <a:buNone/>
              <a:defRPr sz="500"/>
            </a:lvl7pPr>
            <a:lvl8pPr marL="1785811" indent="0">
              <a:buNone/>
              <a:defRPr sz="500"/>
            </a:lvl8pPr>
            <a:lvl9pPr marL="2040927" indent="0">
              <a:buNone/>
              <a:defRPr sz="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127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714" y="3730467"/>
            <a:ext cx="2160270" cy="44040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05714" y="476178"/>
            <a:ext cx="2160270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55116" indent="0">
              <a:buNone/>
              <a:defRPr sz="1500"/>
            </a:lvl2pPr>
            <a:lvl3pPr marL="510232" indent="0">
              <a:buNone/>
              <a:defRPr sz="1300"/>
            </a:lvl3pPr>
            <a:lvl4pPr marL="765347" indent="0">
              <a:buNone/>
              <a:defRPr sz="1100"/>
            </a:lvl4pPr>
            <a:lvl5pPr marL="1020463" indent="0">
              <a:buNone/>
              <a:defRPr sz="1100"/>
            </a:lvl5pPr>
            <a:lvl6pPr marL="1275579" indent="0">
              <a:buNone/>
              <a:defRPr sz="1100"/>
            </a:lvl6pPr>
            <a:lvl7pPr marL="1530695" indent="0">
              <a:buNone/>
              <a:defRPr sz="1100"/>
            </a:lvl7pPr>
            <a:lvl8pPr marL="1785811" indent="0">
              <a:buNone/>
              <a:defRPr sz="1100"/>
            </a:lvl8pPr>
            <a:lvl9pPr marL="2040927" indent="0">
              <a:buNone/>
              <a:defRPr sz="11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5714" y="4170870"/>
            <a:ext cx="2160270" cy="625445"/>
          </a:xfrm>
        </p:spPr>
        <p:txBody>
          <a:bodyPr/>
          <a:lstStyle>
            <a:lvl1pPr marL="0" indent="0">
              <a:buNone/>
              <a:defRPr sz="800"/>
            </a:lvl1pPr>
            <a:lvl2pPr marL="255116" indent="0">
              <a:buNone/>
              <a:defRPr sz="700"/>
            </a:lvl2pPr>
            <a:lvl3pPr marL="510232" indent="0">
              <a:buNone/>
              <a:defRPr sz="600"/>
            </a:lvl3pPr>
            <a:lvl4pPr marL="765347" indent="0">
              <a:buNone/>
              <a:defRPr sz="500"/>
            </a:lvl4pPr>
            <a:lvl5pPr marL="1020463" indent="0">
              <a:buNone/>
              <a:defRPr sz="500"/>
            </a:lvl5pPr>
            <a:lvl6pPr marL="1275579" indent="0">
              <a:buNone/>
              <a:defRPr sz="500"/>
            </a:lvl6pPr>
            <a:lvl7pPr marL="1530695" indent="0">
              <a:buNone/>
              <a:defRPr sz="500"/>
            </a:lvl7pPr>
            <a:lvl8pPr marL="1785811" indent="0">
              <a:buNone/>
              <a:defRPr sz="500"/>
            </a:lvl8pPr>
            <a:lvl9pPr marL="2040927" indent="0">
              <a:buNone/>
              <a:defRPr sz="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79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80023" y="213417"/>
            <a:ext cx="3240405" cy="888206"/>
          </a:xfrm>
          <a:prstGeom prst="rect">
            <a:avLst/>
          </a:prstGeom>
        </p:spPr>
        <p:txBody>
          <a:bodyPr vert="horz" lIns="51023" tIns="25511" rIns="51023" bIns="2551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80023" y="1243490"/>
            <a:ext cx="3240405" cy="3517051"/>
          </a:xfrm>
          <a:prstGeom prst="rect">
            <a:avLst/>
          </a:prstGeom>
        </p:spPr>
        <p:txBody>
          <a:bodyPr vert="horz" lIns="51023" tIns="25511" rIns="51023" bIns="2551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80023" y="4939415"/>
            <a:ext cx="840105" cy="283733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8958D-E9EB-43A3-A27C-E62E6769EAC2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230154" y="4939415"/>
            <a:ext cx="1140143" cy="283733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80323" y="4939415"/>
            <a:ext cx="840105" cy="283733"/>
          </a:xfrm>
          <a:prstGeom prst="rect">
            <a:avLst/>
          </a:prstGeom>
        </p:spPr>
        <p:txBody>
          <a:bodyPr vert="horz" lIns="51023" tIns="25511" rIns="51023" bIns="25511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D093-1D60-43D9-83A9-DADF1DAD3A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37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0232" rtl="0" eaLnBrk="1" latinLnBrk="0" hangingPunct="1">
        <a:spcBef>
          <a:spcPct val="0"/>
        </a:spcBef>
        <a:buNone/>
        <a:defRPr kumimoji="1"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337" indent="-191337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64" indent="-159448" algn="l" defTabSz="510232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37789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2905" indent="-127558" algn="l" defTabSz="510232" rtl="0" eaLnBrk="1" latinLnBrk="0" hangingPunct="1">
        <a:spcBef>
          <a:spcPct val="20000"/>
        </a:spcBef>
        <a:buFont typeface="Arial" pitchFamily="34" charset="0"/>
        <a:buChar char="–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8021" indent="-127558" algn="l" defTabSz="510232" rtl="0" eaLnBrk="1" latinLnBrk="0" hangingPunct="1">
        <a:spcBef>
          <a:spcPct val="20000"/>
        </a:spcBef>
        <a:buFont typeface="Arial" pitchFamily="34" charset="0"/>
        <a:buChar char="»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3137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58254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13369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68485" indent="-127558" algn="l" defTabSz="510232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55116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510232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65347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0463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75579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530695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85811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040927" algn="l" defTabSz="510232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hidden="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2397" r="13644" b="752"/>
          <a:stretch/>
        </p:blipFill>
        <p:spPr>
          <a:xfrm>
            <a:off x="-508513" y="-471769"/>
            <a:ext cx="4576614" cy="6377612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52053" y="1249155"/>
            <a:ext cx="30243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Product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4041" y="2329275"/>
            <a:ext cx="32403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NO.1</a:t>
            </a:r>
            <a:r>
              <a:rPr kumimoji="1"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8047" y="1794731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2053" y="4104779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サプライヤー企業　住所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8047" y="638720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ロゴ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20330" y="68409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Case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Mark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170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hidden="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2397" r="13644" b="752"/>
          <a:stretch/>
        </p:blipFill>
        <p:spPr>
          <a:xfrm>
            <a:off x="-508513" y="-471769"/>
            <a:ext cx="4576614" cy="6377612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52053" y="1249155"/>
            <a:ext cx="30243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Product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4041" y="2329275"/>
            <a:ext cx="32403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NO.2</a:t>
            </a:r>
            <a:r>
              <a:rPr kumimoji="1"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8047" y="1794731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2053" y="4104779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サプライヤー企業　住所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8047" y="638720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ロゴ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20330" y="68409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Case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Mark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53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hidden="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2" t="2397" r="13644" b="752"/>
          <a:stretch/>
        </p:blipFill>
        <p:spPr>
          <a:xfrm>
            <a:off x="-508513" y="-471769"/>
            <a:ext cx="4576614" cy="6377612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252053" y="1249155"/>
            <a:ext cx="302433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Product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4041" y="2329275"/>
            <a:ext cx="324036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NO.3</a:t>
            </a:r>
            <a:r>
              <a:rPr kumimoji="1"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/10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8047" y="1794731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商品名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2053" y="4104779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サプライヤー企業　住所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8047" y="638720"/>
            <a:ext cx="3132348" cy="276999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ロゴ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520330" y="68409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Case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Mark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865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E77099-887F-497D-85D3-0E93AD8CDC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サマーセールはがき（縦）</Template>
  <TotalTime>0</TotalTime>
  <Words>27</Words>
  <Application>Microsoft Office PowerPoint</Application>
  <PresentationFormat>ユーザー設定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2015-01-21T06:32:07Z</dcterms:created>
  <dcterms:modified xsi:type="dcterms:W3CDTF">2015-02-18T06:13:54Z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TC027764209991</vt:lpwstr>
  </property>
</Properties>
</file>